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992" autoAdjust="0"/>
  </p:normalViewPr>
  <p:slideViewPr>
    <p:cSldViewPr snapToGrid="0">
      <p:cViewPr varScale="1">
        <p:scale>
          <a:sx n="57" d="100"/>
          <a:sy n="57" d="100"/>
        </p:scale>
        <p:origin x="123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40DC6-ED13-4C6B-B4A3-3241E08C56A6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4CA50-AD0B-4CE0-92B1-7CAAEECE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8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Računarska</a:t>
            </a:r>
            <a:r>
              <a:rPr lang="en-US" dirty="0"/>
              <a:t> </a:t>
            </a:r>
            <a:r>
              <a:rPr lang="en-US" dirty="0" err="1"/>
              <a:t>grafika</a:t>
            </a:r>
            <a:r>
              <a:rPr lang="en-US" dirty="0"/>
              <a:t> se </a:t>
            </a:r>
            <a:r>
              <a:rPr lang="en-US" dirty="0" err="1"/>
              <a:t>bavi</a:t>
            </a:r>
            <a:r>
              <a:rPr lang="en-US" dirty="0"/>
              <a:t> </a:t>
            </a:r>
            <a:r>
              <a:rPr lang="en-US" dirty="0" err="1"/>
              <a:t>stvaranjem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prikazom</a:t>
            </a:r>
            <a:r>
              <a:rPr lang="en-US" dirty="0"/>
              <a:t> </a:t>
            </a:r>
            <a:r>
              <a:rPr lang="en-US" dirty="0" err="1"/>
              <a:t>slika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računarima</a:t>
            </a:r>
            <a:r>
              <a:rPr lang="en-US" dirty="0"/>
              <a:t>. </a:t>
            </a:r>
            <a:r>
              <a:rPr lang="en-US" dirty="0" err="1"/>
              <a:t>Koristi</a:t>
            </a:r>
            <a:r>
              <a:rPr lang="en-US" dirty="0"/>
              <a:t> se u </a:t>
            </a:r>
            <a:r>
              <a:rPr lang="en-US" dirty="0" err="1"/>
              <a:t>mnogim</a:t>
            </a:r>
            <a:r>
              <a:rPr lang="en-US" dirty="0"/>
              <a:t> </a:t>
            </a:r>
            <a:r>
              <a:rPr lang="en-US" dirty="0" err="1"/>
              <a:t>industrijama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svakodnevnom</a:t>
            </a:r>
            <a:r>
              <a:rPr lang="en-US" dirty="0"/>
              <a:t> </a:t>
            </a:r>
            <a:r>
              <a:rPr lang="en-US" dirty="0" err="1"/>
              <a:t>životu</a:t>
            </a:r>
            <a:r>
              <a:rPr lang="en-US" dirty="0"/>
              <a:t>, </a:t>
            </a:r>
            <a:r>
              <a:rPr lang="en-US" dirty="0" err="1"/>
              <a:t>utičući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komuniciramo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koristimo</a:t>
            </a:r>
            <a:r>
              <a:rPr lang="en-US" dirty="0"/>
              <a:t> </a:t>
            </a:r>
            <a:r>
              <a:rPr lang="en-US" dirty="0" err="1"/>
              <a:t>digitalne</a:t>
            </a:r>
            <a:r>
              <a:rPr lang="en-US" dirty="0"/>
              <a:t> </a:t>
            </a:r>
            <a:r>
              <a:rPr lang="en-US" dirty="0" err="1"/>
              <a:t>uređaje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Često</a:t>
            </a:r>
            <a:r>
              <a:rPr lang="en-US" dirty="0"/>
              <a:t> se </a:t>
            </a:r>
            <a:r>
              <a:rPr lang="en-US" dirty="0" err="1"/>
              <a:t>istraživanja</a:t>
            </a:r>
            <a:r>
              <a:rPr lang="en-US" dirty="0"/>
              <a:t> u </a:t>
            </a:r>
            <a:r>
              <a:rPr lang="en-US" dirty="0" err="1"/>
              <a:t>računarskoj</a:t>
            </a:r>
            <a:r>
              <a:rPr lang="en-US" dirty="0"/>
              <a:t> </a:t>
            </a:r>
            <a:r>
              <a:rPr lang="en-US" dirty="0" err="1"/>
              <a:t>grafici</a:t>
            </a:r>
            <a:r>
              <a:rPr lang="en-US" dirty="0"/>
              <a:t> </a:t>
            </a:r>
            <a:r>
              <a:rPr lang="en-US" dirty="0" err="1"/>
              <a:t>usredsređuju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matematičke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fizičke</a:t>
            </a:r>
            <a:r>
              <a:rPr lang="en-US" dirty="0"/>
              <a:t> </a:t>
            </a:r>
            <a:r>
              <a:rPr lang="en-US" dirty="0" err="1"/>
              <a:t>koncepte</a:t>
            </a:r>
            <a:r>
              <a:rPr lang="en-US" dirty="0"/>
              <a:t>, </a:t>
            </a:r>
            <a:r>
              <a:rPr lang="en-US" dirty="0" err="1"/>
              <a:t>zanemarujući</a:t>
            </a:r>
            <a:r>
              <a:rPr lang="en-US" dirty="0"/>
              <a:t> </a:t>
            </a:r>
            <a:r>
              <a:rPr lang="en-US" dirty="0" err="1"/>
              <a:t>korisničko</a:t>
            </a:r>
            <a:r>
              <a:rPr lang="en-US" dirty="0"/>
              <a:t> </a:t>
            </a:r>
            <a:r>
              <a:rPr lang="en-US" dirty="0" err="1"/>
              <a:t>iskustvo</a:t>
            </a:r>
            <a:r>
              <a:rPr lang="en-US" dirty="0"/>
              <a:t>. </a:t>
            </a:r>
            <a:r>
              <a:rPr lang="en-US" dirty="0" err="1"/>
              <a:t>Nedostatak</a:t>
            </a:r>
            <a:r>
              <a:rPr lang="en-US" dirty="0"/>
              <a:t> </a:t>
            </a:r>
            <a:r>
              <a:rPr lang="en-US" dirty="0" err="1"/>
              <a:t>interaktivnosti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stvarnog</a:t>
            </a:r>
            <a:r>
              <a:rPr lang="en-US" dirty="0"/>
              <a:t> </a:t>
            </a:r>
            <a:r>
              <a:rPr lang="en-US" dirty="0" err="1"/>
              <a:t>prikaza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otežati</a:t>
            </a:r>
            <a:r>
              <a:rPr lang="en-US" dirty="0"/>
              <a:t> </a:t>
            </a:r>
            <a:r>
              <a:rPr lang="en-US" dirty="0" err="1"/>
              <a:t>razumevanje</a:t>
            </a:r>
            <a:r>
              <a:rPr lang="en-US" dirty="0"/>
              <a:t> </a:t>
            </a:r>
            <a:r>
              <a:rPr lang="en-US" dirty="0" err="1"/>
              <a:t>ovih</a:t>
            </a:r>
            <a:r>
              <a:rPr lang="en-US" dirty="0"/>
              <a:t> </a:t>
            </a:r>
            <a:r>
              <a:rPr lang="en-US" dirty="0" err="1"/>
              <a:t>kompleksnih</a:t>
            </a:r>
            <a:r>
              <a:rPr lang="en-US" dirty="0"/>
              <a:t> </a:t>
            </a:r>
            <a:r>
              <a:rPr lang="en-US" dirty="0" err="1"/>
              <a:t>pojmova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Ovaj</a:t>
            </a:r>
            <a:r>
              <a:rPr lang="en-US" dirty="0"/>
              <a:t> rad </a:t>
            </a:r>
            <a:r>
              <a:rPr lang="en-US" dirty="0" err="1"/>
              <a:t>ima</a:t>
            </a:r>
            <a:r>
              <a:rPr lang="en-US" dirty="0"/>
              <a:t> za </a:t>
            </a:r>
            <a:r>
              <a:rPr lang="en-US" dirty="0" err="1"/>
              <a:t>cilj</a:t>
            </a:r>
            <a:r>
              <a:rPr lang="en-US" dirty="0"/>
              <a:t> </a:t>
            </a:r>
            <a:r>
              <a:rPr lang="en-US" dirty="0" err="1"/>
              <a:t>razvoj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omogućiti</a:t>
            </a:r>
            <a:r>
              <a:rPr lang="en-US" dirty="0"/>
              <a:t> </a:t>
            </a:r>
            <a:r>
              <a:rPr lang="en-US" dirty="0" err="1"/>
              <a:t>korisnicima</a:t>
            </a:r>
            <a:r>
              <a:rPr lang="en-US" dirty="0"/>
              <a:t> da </a:t>
            </a:r>
            <a:r>
              <a:rPr lang="en-US" dirty="0" err="1"/>
              <a:t>interaktivno</a:t>
            </a:r>
            <a:r>
              <a:rPr lang="en-US" dirty="0"/>
              <a:t> </a:t>
            </a:r>
            <a:r>
              <a:rPr lang="en-US" dirty="0" err="1"/>
              <a:t>istražuju</a:t>
            </a:r>
            <a:r>
              <a:rPr lang="en-US" dirty="0"/>
              <a:t> </a:t>
            </a:r>
            <a:r>
              <a:rPr lang="en-US" dirty="0" err="1"/>
              <a:t>računarsku</a:t>
            </a:r>
            <a:r>
              <a:rPr lang="en-US" dirty="0"/>
              <a:t> </a:t>
            </a:r>
            <a:r>
              <a:rPr lang="en-US" dirty="0" err="1"/>
              <a:t>grafiku</a:t>
            </a:r>
            <a:r>
              <a:rPr lang="en-US" dirty="0"/>
              <a:t>, </a:t>
            </a:r>
            <a:r>
              <a:rPr lang="en-US" dirty="0" err="1"/>
              <a:t>pružajući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veću</a:t>
            </a:r>
            <a:r>
              <a:rPr lang="en-US" dirty="0"/>
              <a:t> </a:t>
            </a:r>
            <a:r>
              <a:rPr lang="en-US" dirty="0" err="1"/>
              <a:t>kontrolu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dublje</a:t>
            </a:r>
            <a:r>
              <a:rPr lang="en-US" dirty="0"/>
              <a:t> </a:t>
            </a:r>
            <a:r>
              <a:rPr lang="en-US" dirty="0" err="1"/>
              <a:t>razumevanje</a:t>
            </a:r>
            <a:r>
              <a:rPr lang="en-US" dirty="0"/>
              <a:t> </a:t>
            </a:r>
            <a:r>
              <a:rPr lang="en-US" dirty="0" err="1"/>
              <a:t>ovih</a:t>
            </a:r>
            <a:r>
              <a:rPr lang="en-US" dirty="0"/>
              <a:t> </a:t>
            </a:r>
            <a:r>
              <a:rPr lang="en-US" dirty="0" err="1"/>
              <a:t>koncepta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4CA50-AD0B-4CE0-92B1-7CAAEECEF1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70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temena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osnovna</a:t>
            </a:r>
            <a:r>
              <a:rPr lang="en-US" dirty="0"/>
              <a:t> </a:t>
            </a:r>
            <a:r>
              <a:rPr lang="en-US" dirty="0" err="1"/>
              <a:t>gradivna</a:t>
            </a:r>
            <a:r>
              <a:rPr lang="en-US" dirty="0"/>
              <a:t> </a:t>
            </a:r>
            <a:r>
              <a:rPr lang="en-US" dirty="0" err="1"/>
              <a:t>jedinica</a:t>
            </a:r>
            <a:r>
              <a:rPr lang="en-US" dirty="0"/>
              <a:t> </a:t>
            </a:r>
            <a:r>
              <a:rPr lang="en-US" dirty="0" err="1"/>
              <a:t>rac</a:t>
            </a:r>
            <a:r>
              <a:rPr lang="en-US" dirty="0"/>
              <a:t> </a:t>
            </a:r>
            <a:r>
              <a:rPr lang="en-US" dirty="0" err="1"/>
              <a:t>graf</a:t>
            </a:r>
            <a:r>
              <a:rPr lang="en-US" dirty="0"/>
              <a:t>, </a:t>
            </a:r>
            <a:r>
              <a:rPr lang="en-US" dirty="0" err="1"/>
              <a:t>normale</a:t>
            </a:r>
            <a:r>
              <a:rPr lang="en-US" dirty="0"/>
              <a:t>, </a:t>
            </a:r>
            <a:r>
              <a:rPr lang="en-US" dirty="0" err="1"/>
              <a:t>pozicija</a:t>
            </a:r>
            <a:r>
              <a:rPr lang="en-US" dirty="0"/>
              <a:t>, </a:t>
            </a:r>
            <a:r>
              <a:rPr lang="en-US" dirty="0" err="1"/>
              <a:t>boja</a:t>
            </a:r>
            <a:r>
              <a:rPr lang="en-US" dirty="0"/>
              <a:t> </a:t>
            </a:r>
            <a:r>
              <a:rPr lang="en-US" dirty="0" err="1"/>
              <a:t>tekstura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 </a:t>
            </a:r>
            <a:r>
              <a:rPr lang="en-US" dirty="0" err="1"/>
              <a:t>desno</a:t>
            </a:r>
            <a:r>
              <a:rPr lang="en-US" dirty="0"/>
              <a:t> </a:t>
            </a:r>
            <a:r>
              <a:rPr lang="en-US" dirty="0" err="1"/>
              <a:t>predstavljen</a:t>
            </a:r>
            <a:r>
              <a:rPr lang="en-US" dirty="0"/>
              <a:t> </a:t>
            </a:r>
            <a:r>
              <a:rPr lang="en-US" dirty="0" err="1"/>
              <a:t>pomocu</a:t>
            </a:r>
            <a:r>
              <a:rPr lang="en-US" dirty="0"/>
              <a:t> </a:t>
            </a:r>
            <a:r>
              <a:rPr lang="en-US" dirty="0" err="1"/>
              <a:t>spojenih</a:t>
            </a:r>
            <a:r>
              <a:rPr lang="en-US" dirty="0"/>
              <a:t> </a:t>
            </a:r>
            <a:r>
              <a:rPr lang="en-US" dirty="0" err="1"/>
              <a:t>temena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jednobojnih</a:t>
            </a:r>
            <a:r>
              <a:rPr lang="en-US" dirty="0"/>
              <a:t> </a:t>
            </a:r>
            <a:r>
              <a:rPr lang="en-US" dirty="0" err="1"/>
              <a:t>trouglova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 </a:t>
            </a:r>
            <a:r>
              <a:rPr lang="en-US" dirty="0" err="1"/>
              <a:t>ovakav</a:t>
            </a:r>
            <a:r>
              <a:rPr lang="en-US" dirty="0"/>
              <a:t> ne </a:t>
            </a:r>
            <a:r>
              <a:rPr lang="en-US" dirty="0" err="1"/>
              <a:t>daje</a:t>
            </a:r>
            <a:r>
              <a:rPr lang="en-US" dirty="0"/>
              <a:t> </a:t>
            </a:r>
            <a:r>
              <a:rPr lang="en-US" dirty="0" err="1"/>
              <a:t>zadovoljavajuci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dirty="0" err="1"/>
              <a:t>realizma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osencen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korisnicki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 </a:t>
            </a:r>
            <a:r>
              <a:rPr lang="en-US" dirty="0" err="1"/>
              <a:t>sta</a:t>
            </a:r>
            <a:r>
              <a:rPr lang="en-US" dirty="0"/>
              <a:t> </a:t>
            </a:r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4CA50-AD0B-4CE0-92B1-7CAAEECEF1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6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svako</a:t>
            </a:r>
            <a:r>
              <a:rPr lang="en-US" dirty="0"/>
              <a:t> </a:t>
            </a:r>
            <a:r>
              <a:rPr lang="en-US" dirty="0" err="1"/>
              <a:t>temen</a:t>
            </a:r>
            <a:r>
              <a:rPr lang="en-US" dirty="0"/>
              <a:t> a </a:t>
            </a:r>
            <a:r>
              <a:rPr lang="en-US" dirty="0" err="1"/>
              <a:t>ujedno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obrazovani</a:t>
            </a:r>
            <a:r>
              <a:rPr lang="en-US" dirty="0"/>
              <a:t> </a:t>
            </a:r>
            <a:r>
              <a:rPr lang="en-US" dirty="0" err="1"/>
              <a:t>trougao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normale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sluze</a:t>
            </a:r>
            <a:r>
              <a:rPr lang="en-US" dirty="0"/>
              <a:t> za </a:t>
            </a:r>
            <a:r>
              <a:rPr lang="en-US" dirty="0" err="1"/>
              <a:t>pravilo</a:t>
            </a:r>
            <a:r>
              <a:rPr lang="en-US" dirty="0"/>
              <a:t> </a:t>
            </a:r>
            <a:r>
              <a:rPr lang="en-US" dirty="0" err="1"/>
              <a:t>sencenje</a:t>
            </a:r>
            <a:r>
              <a:rPr lang="en-US" dirty="0"/>
              <a:t> </a:t>
            </a:r>
            <a:r>
              <a:rPr lang="en-US" dirty="0" err="1"/>
              <a:t>jer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njih</a:t>
            </a:r>
            <a:r>
              <a:rPr lang="en-US" dirty="0"/>
              <a:t> </a:t>
            </a:r>
            <a:r>
              <a:rPr lang="en-US" dirty="0" err="1"/>
              <a:t>stranice</a:t>
            </a:r>
            <a:r>
              <a:rPr lang="en-US" dirty="0"/>
              <a:t> </a:t>
            </a:r>
            <a:r>
              <a:rPr lang="en-US" dirty="0" err="1"/>
              <a:t>trougla</a:t>
            </a:r>
            <a:r>
              <a:rPr lang="en-US" dirty="0"/>
              <a:t> </a:t>
            </a:r>
            <a:r>
              <a:rPr lang="en-US" dirty="0" err="1"/>
              <a:t>gledaju</a:t>
            </a:r>
            <a:r>
              <a:rPr lang="en-US" dirty="0"/>
              <a:t> u </a:t>
            </a:r>
            <a:r>
              <a:rPr lang="en-US" dirty="0" err="1"/>
              <a:t>odredjenom</a:t>
            </a:r>
            <a:r>
              <a:rPr lang="en-US" dirty="0"/>
              <a:t> </a:t>
            </a:r>
            <a:r>
              <a:rPr lang="en-US" dirty="0" err="1"/>
              <a:t>smeru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nesurednjene</a:t>
            </a:r>
            <a:r>
              <a:rPr lang="en-US" dirty="0"/>
              <a:t> </a:t>
            </a:r>
            <a:r>
              <a:rPr lang="en-US" dirty="0" err="1"/>
              <a:t>normale</a:t>
            </a:r>
            <a:r>
              <a:rPr lang="en-US" dirty="0"/>
              <a:t> ne </a:t>
            </a:r>
            <a:r>
              <a:rPr lang="en-US" dirty="0" err="1"/>
              <a:t>daju</a:t>
            </a:r>
            <a:r>
              <a:rPr lang="en-US" dirty="0"/>
              <a:t> </a:t>
            </a:r>
            <a:r>
              <a:rPr lang="en-US" dirty="0" err="1"/>
              <a:t>glatke</a:t>
            </a:r>
            <a:r>
              <a:rPr lang="en-US" dirty="0"/>
              <a:t> </a:t>
            </a:r>
            <a:r>
              <a:rPr lang="en-US" dirty="0" err="1"/>
              <a:t>prelaze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svako</a:t>
            </a:r>
            <a:r>
              <a:rPr lang="en-US" dirty="0"/>
              <a:t> </a:t>
            </a:r>
            <a:r>
              <a:rPr lang="en-US" dirty="0" err="1"/>
              <a:t>teme</a:t>
            </a:r>
            <a:r>
              <a:rPr lang="en-US" dirty="0"/>
              <a:t> </a:t>
            </a:r>
            <a:r>
              <a:rPr lang="en-US" dirty="0" err="1"/>
              <a:t>obrazuje</a:t>
            </a:r>
            <a:r>
              <a:rPr lang="en-US" dirty="0"/>
              <a:t> bar tri </a:t>
            </a:r>
            <a:r>
              <a:rPr lang="en-US" dirty="0" err="1"/>
              <a:t>trougla</a:t>
            </a:r>
            <a:r>
              <a:rPr lang="en-US" dirty="0"/>
              <a:t>, </a:t>
            </a:r>
            <a:r>
              <a:rPr lang="en-US" dirty="0" err="1"/>
              <a:t>svako</a:t>
            </a:r>
            <a:r>
              <a:rPr lang="en-US" dirty="0"/>
              <a:t> </a:t>
            </a:r>
            <a:r>
              <a:rPr lang="en-US" dirty="0" err="1"/>
              <a:t>teme</a:t>
            </a:r>
            <a:r>
              <a:rPr lang="en-US" dirty="0"/>
              <a:t>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bar tri </a:t>
            </a:r>
            <a:r>
              <a:rPr lang="en-US" dirty="0" err="1"/>
              <a:t>normale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u </a:t>
            </a:r>
            <a:r>
              <a:rPr lang="en-US" dirty="0" err="1"/>
              <a:t>vecini</a:t>
            </a:r>
            <a:r>
              <a:rPr lang="en-US" dirty="0"/>
              <a:t> </a:t>
            </a:r>
            <a:r>
              <a:rPr lang="en-US" dirty="0" err="1"/>
              <a:t>slucajeva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vise</a:t>
            </a:r>
          </a:p>
          <a:p>
            <a:endParaRPr lang="en-US" dirty="0"/>
          </a:p>
          <a:p>
            <a:r>
              <a:rPr lang="en-US" dirty="0" err="1"/>
              <a:t>usrednjavanje</a:t>
            </a:r>
            <a:r>
              <a:rPr lang="en-US" dirty="0"/>
              <a:t> </a:t>
            </a:r>
            <a:r>
              <a:rPr lang="en-US" dirty="0" err="1"/>
              <a:t>normala</a:t>
            </a:r>
            <a:r>
              <a:rPr lang="en-US" dirty="0"/>
              <a:t> je </a:t>
            </a:r>
            <a:r>
              <a:rPr lang="en-US" dirty="0" err="1"/>
              <a:t>postupak</a:t>
            </a:r>
            <a:r>
              <a:rPr lang="en-US" dirty="0"/>
              <a:t>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stavaranjem</a:t>
            </a:r>
            <a:r>
              <a:rPr lang="en-US" dirty="0"/>
              <a:t> </a:t>
            </a:r>
            <a:r>
              <a:rPr lang="en-US" dirty="0" err="1"/>
              <a:t>novih</a:t>
            </a:r>
            <a:r>
              <a:rPr lang="en-US" dirty="0"/>
              <a:t> </a:t>
            </a:r>
            <a:r>
              <a:rPr lang="en-US" dirty="0" err="1"/>
              <a:t>vrednosti</a:t>
            </a:r>
            <a:r>
              <a:rPr lang="en-US" dirty="0"/>
              <a:t> </a:t>
            </a:r>
            <a:r>
              <a:rPr lang="en-US" dirty="0" err="1"/>
              <a:t>normala</a:t>
            </a:r>
            <a:r>
              <a:rPr lang="en-US" dirty="0"/>
              <a:t> </a:t>
            </a:r>
            <a:r>
              <a:rPr lang="en-US" dirty="0" err="1"/>
              <a:t>pokusavamo</a:t>
            </a:r>
            <a:r>
              <a:rPr lang="en-US" dirty="0"/>
              <a:t> da </a:t>
            </a:r>
            <a:r>
              <a:rPr lang="en-US" dirty="0" err="1"/>
              <a:t>izbegnemo</a:t>
            </a:r>
            <a:r>
              <a:rPr lang="en-US" dirty="0"/>
              <a:t> </a:t>
            </a:r>
            <a:r>
              <a:rPr lang="en-US" dirty="0" err="1"/>
              <a:t>nagle</a:t>
            </a:r>
            <a:r>
              <a:rPr lang="en-US" dirty="0"/>
              <a:t> </a:t>
            </a:r>
            <a:r>
              <a:rPr lang="en-US" dirty="0" err="1"/>
              <a:t>promene</a:t>
            </a:r>
            <a:r>
              <a:rPr lang="en-US" dirty="0"/>
              <a:t> u </a:t>
            </a:r>
            <a:r>
              <a:rPr lang="en-US" dirty="0" err="1"/>
              <a:t>bojama</a:t>
            </a:r>
            <a:r>
              <a:rPr lang="en-US" dirty="0"/>
              <a:t> </a:t>
            </a:r>
            <a:r>
              <a:rPr lang="en-US" dirty="0" err="1"/>
              <a:t>prilikom</a:t>
            </a:r>
            <a:r>
              <a:rPr lang="en-US" dirty="0"/>
              <a:t> </a:t>
            </a:r>
            <a:r>
              <a:rPr lang="en-US" dirty="0" err="1"/>
              <a:t>sencenja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usrednjene</a:t>
            </a:r>
            <a:r>
              <a:rPr lang="en-US" dirty="0"/>
              <a:t> </a:t>
            </a:r>
            <a:r>
              <a:rPr lang="en-US" dirty="0" err="1"/>
              <a:t>normale</a:t>
            </a:r>
            <a:r>
              <a:rPr lang="en-US" dirty="0"/>
              <a:t> </a:t>
            </a:r>
            <a:r>
              <a:rPr lang="en-US" dirty="0" err="1"/>
              <a:t>daju</a:t>
            </a:r>
            <a:r>
              <a:rPr lang="en-US" dirty="0"/>
              <a:t> </a:t>
            </a:r>
            <a:r>
              <a:rPr lang="en-US" dirty="0" err="1"/>
              <a:t>glatke</a:t>
            </a:r>
            <a:r>
              <a:rPr lang="en-US" dirty="0"/>
              <a:t> </a:t>
            </a:r>
            <a:r>
              <a:rPr lang="en-US" dirty="0" err="1"/>
              <a:t>prelaze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4CA50-AD0B-4CE0-92B1-7CAAEECEF1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86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konstanto</a:t>
            </a:r>
            <a:r>
              <a:rPr lang="en-US" dirty="0"/>
              <a:t> </a:t>
            </a:r>
            <a:r>
              <a:rPr lang="en-US" dirty="0" err="1"/>
              <a:t>sencenje</a:t>
            </a:r>
            <a:r>
              <a:rPr lang="en-US" dirty="0"/>
              <a:t> </a:t>
            </a:r>
            <a:r>
              <a:rPr lang="en-US" dirty="0" err="1"/>
              <a:t>koristi</a:t>
            </a:r>
            <a:r>
              <a:rPr lang="en-US" dirty="0"/>
              <a:t> </a:t>
            </a:r>
            <a:r>
              <a:rPr lang="en-US" dirty="0" err="1"/>
              <a:t>neusrednjene</a:t>
            </a:r>
            <a:r>
              <a:rPr lang="en-US" dirty="0"/>
              <a:t> </a:t>
            </a:r>
            <a:r>
              <a:rPr lang="en-US" dirty="0" err="1"/>
              <a:t>normale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najmanje</a:t>
            </a:r>
            <a:r>
              <a:rPr lang="en-US" dirty="0"/>
              <a:t> je </a:t>
            </a:r>
            <a:r>
              <a:rPr lang="en-US" dirty="0" err="1"/>
              <a:t>zahtevno</a:t>
            </a:r>
            <a:r>
              <a:rPr lang="en-US" dirty="0"/>
              <a:t> za </a:t>
            </a:r>
            <a:r>
              <a:rPr lang="en-US" dirty="0" err="1"/>
              <a:t>izvsavanje</a:t>
            </a:r>
            <a:r>
              <a:rPr lang="en-US" dirty="0"/>
              <a:t> </a:t>
            </a:r>
            <a:r>
              <a:rPr lang="en-US" dirty="0" err="1"/>
              <a:t>prilikom</a:t>
            </a:r>
            <a:r>
              <a:rPr lang="en-US" dirty="0"/>
              <a:t> </a:t>
            </a:r>
            <a:r>
              <a:rPr lang="en-US" dirty="0" err="1"/>
              <a:t>rednerovanja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najbrze</a:t>
            </a:r>
            <a:r>
              <a:rPr lang="en-US" dirty="0"/>
              <a:t> je</a:t>
            </a:r>
          </a:p>
          <a:p>
            <a:endParaRPr lang="en-US" dirty="0"/>
          </a:p>
          <a:p>
            <a:r>
              <a:rPr lang="en-US" dirty="0"/>
              <a:t>model </a:t>
            </a:r>
            <a:r>
              <a:rPr lang="en-US" dirty="0" err="1"/>
              <a:t>prikazan</a:t>
            </a:r>
            <a:r>
              <a:rPr lang="en-US" dirty="0"/>
              <a:t> </a:t>
            </a:r>
            <a:r>
              <a:rPr lang="en-US" dirty="0" err="1"/>
              <a:t>ovakvim</a:t>
            </a:r>
            <a:r>
              <a:rPr lang="en-US" dirty="0"/>
              <a:t> </a:t>
            </a:r>
            <a:r>
              <a:rPr lang="en-US" dirty="0" err="1"/>
              <a:t>sencenjem</a:t>
            </a:r>
            <a:r>
              <a:rPr lang="en-US" dirty="0"/>
              <a:t> ne </a:t>
            </a:r>
            <a:r>
              <a:rPr lang="en-US" dirty="0" err="1"/>
              <a:t>odaje</a:t>
            </a:r>
            <a:r>
              <a:rPr lang="en-US" dirty="0"/>
              <a:t> </a:t>
            </a:r>
            <a:r>
              <a:rPr lang="en-US" dirty="0" err="1"/>
              <a:t>veliku</a:t>
            </a:r>
            <a:r>
              <a:rPr lang="en-US" dirty="0"/>
              <a:t> </a:t>
            </a:r>
            <a:r>
              <a:rPr lang="en-US" dirty="0" err="1"/>
              <a:t>dozu</a:t>
            </a:r>
            <a:r>
              <a:rPr lang="en-US" dirty="0"/>
              <a:t> </a:t>
            </a:r>
            <a:r>
              <a:rPr lang="en-US" dirty="0" err="1"/>
              <a:t>realizma</a:t>
            </a:r>
            <a:endParaRPr lang="en-US" dirty="0"/>
          </a:p>
          <a:p>
            <a:endParaRPr lang="en-US" dirty="0"/>
          </a:p>
          <a:p>
            <a:r>
              <a:rPr lang="en-US" dirty="0"/>
              <a:t>ne </a:t>
            </a:r>
            <a:r>
              <a:rPr lang="en-US" dirty="0" err="1"/>
              <a:t>znaci</a:t>
            </a:r>
            <a:r>
              <a:rPr lang="en-US" dirty="0"/>
              <a:t> da </a:t>
            </a:r>
            <a:r>
              <a:rPr lang="en-US" dirty="0" err="1"/>
              <a:t>ovakvo</a:t>
            </a:r>
            <a:r>
              <a:rPr lang="en-US" dirty="0"/>
              <a:t> </a:t>
            </a:r>
            <a:r>
              <a:rPr lang="en-US" dirty="0" err="1"/>
              <a:t>sencenje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dalje</a:t>
            </a:r>
            <a:r>
              <a:rPr lang="en-US" dirty="0"/>
              <a:t> u </a:t>
            </a:r>
            <a:r>
              <a:rPr lang="en-US" dirty="0" err="1"/>
              <a:t>primeni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 err="1"/>
              <a:t>moglo</a:t>
            </a:r>
            <a:r>
              <a:rPr lang="en-US" dirty="0"/>
              <a:t> bi se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tamo</a:t>
            </a:r>
            <a:r>
              <a:rPr lang="en-US" dirty="0"/>
              <a:t>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performanse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iskoriscene</a:t>
            </a:r>
            <a:r>
              <a:rPr lang="en-US" dirty="0"/>
              <a:t> </a:t>
            </a:r>
            <a:r>
              <a:rPr lang="en-US" dirty="0" err="1"/>
              <a:t>resursa</a:t>
            </a:r>
            <a:r>
              <a:rPr lang="en-US" dirty="0"/>
              <a:t> od </a:t>
            </a:r>
            <a:r>
              <a:rPr lang="en-US" dirty="0" err="1"/>
              <a:t>kljucne</a:t>
            </a:r>
            <a:r>
              <a:rPr lang="en-US" dirty="0"/>
              <a:t> </a:t>
            </a:r>
            <a:r>
              <a:rPr lang="en-US" dirty="0" err="1"/>
              <a:t>vaznosti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stilski</a:t>
            </a:r>
            <a:r>
              <a:rPr lang="en-US" dirty="0"/>
              <a:t> u retro </a:t>
            </a:r>
            <a:r>
              <a:rPr lang="en-US" dirty="0" err="1"/>
              <a:t>igricama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4CA50-AD0B-4CE0-92B1-7CAAEECEF1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99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sencenja</a:t>
            </a:r>
            <a:r>
              <a:rPr lang="en-US" dirty="0"/>
              <a:t> se </a:t>
            </a:r>
            <a:r>
              <a:rPr lang="en-US" dirty="0" err="1"/>
              <a:t>koriste</a:t>
            </a:r>
            <a:r>
              <a:rPr lang="en-US" dirty="0"/>
              <a:t> </a:t>
            </a:r>
            <a:r>
              <a:rPr lang="en-US" dirty="0" err="1"/>
              <a:t>usrednjene</a:t>
            </a:r>
            <a:r>
              <a:rPr lang="en-US" dirty="0"/>
              <a:t> </a:t>
            </a:r>
            <a:r>
              <a:rPr lang="en-US" dirty="0" err="1"/>
              <a:t>normale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 </a:t>
            </a:r>
            <a:r>
              <a:rPr lang="en-US" dirty="0" err="1"/>
              <a:t>osencen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nacin</a:t>
            </a:r>
            <a:r>
              <a:rPr lang="en-US" dirty="0"/>
              <a:t>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odaje</a:t>
            </a:r>
            <a:r>
              <a:rPr lang="en-US" dirty="0"/>
              <a:t>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znatno</a:t>
            </a:r>
            <a:r>
              <a:rPr lang="en-US" dirty="0"/>
              <a:t> </a:t>
            </a:r>
            <a:r>
              <a:rPr lang="en-US" dirty="0" err="1"/>
              <a:t>vecu</a:t>
            </a:r>
            <a:r>
              <a:rPr lang="en-US" dirty="0"/>
              <a:t> </a:t>
            </a:r>
            <a:r>
              <a:rPr lang="en-US" dirty="0" err="1"/>
              <a:t>dozu</a:t>
            </a:r>
            <a:r>
              <a:rPr lang="en-US" dirty="0"/>
              <a:t> </a:t>
            </a:r>
            <a:r>
              <a:rPr lang="en-US" dirty="0" err="1"/>
              <a:t>realizma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</a:t>
            </a:r>
            <a:r>
              <a:rPr lang="en-US" dirty="0" err="1"/>
              <a:t>izracunava</a:t>
            </a:r>
            <a:r>
              <a:rPr lang="en-US" dirty="0"/>
              <a:t> </a:t>
            </a:r>
            <a:r>
              <a:rPr lang="en-US" dirty="0" err="1"/>
              <a:t>boju</a:t>
            </a:r>
            <a:r>
              <a:rPr lang="en-US" dirty="0"/>
              <a:t> u </a:t>
            </a:r>
            <a:r>
              <a:rPr lang="en-US" dirty="0" err="1"/>
              <a:t>temenima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interpolira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trougao</a:t>
            </a:r>
            <a:r>
              <a:rPr lang="en-US" dirty="0"/>
              <a:t> da se </a:t>
            </a:r>
            <a:r>
              <a:rPr lang="en-US" dirty="0" err="1"/>
              <a:t>izracuna</a:t>
            </a:r>
            <a:r>
              <a:rPr lang="en-US" dirty="0"/>
              <a:t> </a:t>
            </a:r>
            <a:r>
              <a:rPr lang="en-US" dirty="0" err="1"/>
              <a:t>boja</a:t>
            </a:r>
            <a:r>
              <a:rPr lang="en-US" dirty="0"/>
              <a:t> </a:t>
            </a:r>
            <a:r>
              <a:rPr lang="en-US" dirty="0" err="1"/>
              <a:t>svakog</a:t>
            </a:r>
            <a:r>
              <a:rPr lang="en-US" dirty="0"/>
              <a:t> </a:t>
            </a:r>
            <a:r>
              <a:rPr lang="en-US" dirty="0" err="1"/>
              <a:t>piksela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nedostaci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spekularnih</a:t>
            </a:r>
            <a:r>
              <a:rPr lang="en-US" dirty="0"/>
              <a:t> </a:t>
            </a:r>
            <a:r>
              <a:rPr lang="en-US" dirty="0" err="1"/>
              <a:t>refleksija</a:t>
            </a:r>
            <a:r>
              <a:rPr lang="en-US" dirty="0"/>
              <a:t>, </a:t>
            </a:r>
            <a:r>
              <a:rPr lang="en-US" dirty="0" err="1"/>
              <a:t>resio</a:t>
            </a:r>
            <a:r>
              <a:rPr lang="en-US" dirty="0"/>
              <a:t> bi se problem </a:t>
            </a:r>
            <a:r>
              <a:rPr lang="en-US" dirty="0" err="1"/>
              <a:t>ako</a:t>
            </a:r>
            <a:r>
              <a:rPr lang="en-US" dirty="0"/>
              <a:t> bi se </a:t>
            </a:r>
            <a:r>
              <a:rPr lang="en-US" dirty="0" err="1"/>
              <a:t>povecao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dirty="0" err="1"/>
              <a:t>detalja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sporiji</a:t>
            </a:r>
            <a:r>
              <a:rPr lang="en-US" dirty="0"/>
              <a:t> 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zahtevniji</a:t>
            </a:r>
            <a:r>
              <a:rPr lang="en-US" dirty="0"/>
              <a:t> od </a:t>
            </a:r>
            <a:r>
              <a:rPr lang="en-US" dirty="0" err="1"/>
              <a:t>konstantog</a:t>
            </a:r>
            <a:r>
              <a:rPr lang="en-US" dirty="0"/>
              <a:t> </a:t>
            </a:r>
            <a:r>
              <a:rPr lang="en-US" dirty="0" err="1"/>
              <a:t>sencenja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4CA50-AD0B-4CE0-92B1-7CAAEECEF1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7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ove</a:t>
            </a:r>
            <a:r>
              <a:rPr lang="en-US" dirty="0"/>
              <a:t> </a:t>
            </a:r>
            <a:r>
              <a:rPr lang="en-US" dirty="0" err="1"/>
              <a:t>tehnike</a:t>
            </a:r>
            <a:r>
              <a:rPr lang="en-US" dirty="0"/>
              <a:t> </a:t>
            </a:r>
            <a:r>
              <a:rPr lang="en-US" dirty="0" err="1"/>
              <a:t>sencenja</a:t>
            </a:r>
            <a:r>
              <a:rPr lang="en-US" dirty="0"/>
              <a:t> se </a:t>
            </a:r>
            <a:r>
              <a:rPr lang="en-US" dirty="0" err="1"/>
              <a:t>koriste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usrednjene</a:t>
            </a:r>
            <a:r>
              <a:rPr lang="en-US" dirty="0"/>
              <a:t> </a:t>
            </a:r>
            <a:r>
              <a:rPr lang="en-US" dirty="0" err="1"/>
              <a:t>normale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 </a:t>
            </a:r>
            <a:r>
              <a:rPr lang="en-US" dirty="0" err="1"/>
              <a:t>osencen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nacin</a:t>
            </a:r>
            <a:r>
              <a:rPr lang="en-US" dirty="0"/>
              <a:t>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odaje</a:t>
            </a:r>
            <a:r>
              <a:rPr lang="en-US" dirty="0"/>
              <a:t>  </a:t>
            </a:r>
            <a:r>
              <a:rPr lang="en-US" dirty="0" err="1"/>
              <a:t>jos</a:t>
            </a:r>
            <a:r>
              <a:rPr lang="en-US" dirty="0"/>
              <a:t> </a:t>
            </a:r>
            <a:r>
              <a:rPr lang="en-US" dirty="0" err="1"/>
              <a:t>veci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dirty="0" err="1"/>
              <a:t>realizma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</a:t>
            </a:r>
            <a:r>
              <a:rPr lang="en-US" dirty="0" err="1"/>
              <a:t>izracunava</a:t>
            </a:r>
            <a:r>
              <a:rPr lang="en-US" dirty="0"/>
              <a:t> </a:t>
            </a:r>
            <a:r>
              <a:rPr lang="en-US" dirty="0" err="1"/>
              <a:t>boju</a:t>
            </a:r>
            <a:r>
              <a:rPr lang="en-US" dirty="0"/>
              <a:t> u </a:t>
            </a:r>
            <a:r>
              <a:rPr lang="en-US" dirty="0" err="1"/>
              <a:t>temenima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svakog</a:t>
            </a:r>
            <a:r>
              <a:rPr lang="en-US" dirty="0"/>
              <a:t> </a:t>
            </a:r>
            <a:r>
              <a:rPr lang="en-US" dirty="0" err="1"/>
              <a:t>piksela</a:t>
            </a:r>
            <a:r>
              <a:rPr lang="en-US" dirty="0"/>
              <a:t> </a:t>
            </a:r>
            <a:r>
              <a:rPr lang="en-US" dirty="0" err="1"/>
              <a:t>poligona</a:t>
            </a:r>
            <a:r>
              <a:rPr lang="en-US" dirty="0"/>
              <a:t> </a:t>
            </a:r>
            <a:r>
              <a:rPr lang="en-US" dirty="0" err="1"/>
              <a:t>pojedinacno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spekularne</a:t>
            </a:r>
            <a:r>
              <a:rPr lang="en-US" dirty="0"/>
              <a:t> </a:t>
            </a:r>
            <a:r>
              <a:rPr lang="en-US" dirty="0" err="1"/>
              <a:t>refleksije</a:t>
            </a:r>
            <a:r>
              <a:rPr lang="en-US" dirty="0"/>
              <a:t> </a:t>
            </a:r>
            <a:r>
              <a:rPr lang="en-US" dirty="0" err="1"/>
              <a:t>izgledaju</a:t>
            </a:r>
            <a:r>
              <a:rPr lang="en-US" dirty="0"/>
              <a:t> </a:t>
            </a:r>
            <a:r>
              <a:rPr lang="en-US" dirty="0" err="1"/>
              <a:t>znatno</a:t>
            </a:r>
            <a:r>
              <a:rPr lang="en-US" dirty="0"/>
              <a:t> </a:t>
            </a:r>
            <a:r>
              <a:rPr lang="en-US" dirty="0" err="1"/>
              <a:t>realinije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sporiji</a:t>
            </a:r>
            <a:r>
              <a:rPr lang="en-US" dirty="0"/>
              <a:t> 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zahtevniji</a:t>
            </a:r>
            <a:r>
              <a:rPr lang="en-US" dirty="0"/>
              <a:t> od </a:t>
            </a:r>
            <a:r>
              <a:rPr lang="en-US" dirty="0" err="1"/>
              <a:t>guroovog</a:t>
            </a:r>
            <a:r>
              <a:rPr lang="en-US" dirty="0"/>
              <a:t> </a:t>
            </a:r>
            <a:r>
              <a:rPr lang="en-US" dirty="0" err="1"/>
              <a:t>sencenja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4CA50-AD0B-4CE0-92B1-7CAAEECEF1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7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mogucnost</a:t>
            </a:r>
            <a:r>
              <a:rPr lang="en-US" dirty="0"/>
              <a:t> </a:t>
            </a:r>
            <a:r>
              <a:rPr lang="en-US" dirty="0" err="1"/>
              <a:t>promene</a:t>
            </a:r>
            <a:r>
              <a:rPr lang="en-US" dirty="0"/>
              <a:t> </a:t>
            </a:r>
            <a:r>
              <a:rPr lang="en-US" dirty="0" err="1"/>
              <a:t>svetlosnih</a:t>
            </a:r>
            <a:r>
              <a:rPr lang="en-US" dirty="0"/>
              <a:t> </a:t>
            </a:r>
            <a:r>
              <a:rPr lang="en-US" dirty="0" err="1"/>
              <a:t>parametara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objekat</a:t>
            </a:r>
            <a:r>
              <a:rPr lang="en-US" dirty="0"/>
              <a:t> je </a:t>
            </a:r>
            <a:r>
              <a:rPr lang="en-US" dirty="0" err="1"/>
              <a:t>uvek</a:t>
            </a:r>
            <a:r>
              <a:rPr lang="en-US" dirty="0"/>
              <a:t> </a:t>
            </a:r>
            <a:r>
              <a:rPr lang="en-US" dirty="0" err="1"/>
              <a:t>osvetljen</a:t>
            </a:r>
            <a:r>
              <a:rPr lang="en-US" dirty="0"/>
              <a:t> </a:t>
            </a:r>
            <a:r>
              <a:rPr lang="en-US" dirty="0" err="1"/>
              <a:t>nepromenjivim</a:t>
            </a:r>
            <a:r>
              <a:rPr lang="en-US" dirty="0"/>
              <a:t> </a:t>
            </a:r>
            <a:r>
              <a:rPr lang="en-US" dirty="0" err="1"/>
              <a:t>izvorima</a:t>
            </a:r>
            <a:r>
              <a:rPr lang="en-US" dirty="0"/>
              <a:t> </a:t>
            </a:r>
            <a:r>
              <a:rPr lang="en-US" dirty="0" err="1"/>
              <a:t>svetlost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mogucnost</a:t>
            </a:r>
            <a:r>
              <a:rPr lang="en-US" dirty="0"/>
              <a:t> da </a:t>
            </a:r>
            <a:r>
              <a:rPr lang="en-US" dirty="0" err="1"/>
              <a:t>menja</a:t>
            </a:r>
            <a:r>
              <a:rPr lang="en-US" dirty="0"/>
              <a:t> </a:t>
            </a:r>
            <a:r>
              <a:rPr lang="en-US" dirty="0" err="1"/>
              <a:t>materijalne</a:t>
            </a:r>
            <a:r>
              <a:rPr lang="en-US" dirty="0"/>
              <a:t> </a:t>
            </a:r>
            <a:r>
              <a:rPr lang="en-US" dirty="0" err="1"/>
              <a:t>parametre</a:t>
            </a:r>
            <a:r>
              <a:rPr lang="en-US" dirty="0"/>
              <a:t> </a:t>
            </a:r>
            <a:r>
              <a:rPr lang="en-US" dirty="0" err="1"/>
              <a:t>svelosnih</a:t>
            </a:r>
            <a:r>
              <a:rPr lang="en-US" dirty="0"/>
              <a:t> </a:t>
            </a:r>
            <a:r>
              <a:rPr lang="en-US" dirty="0" err="1"/>
              <a:t>komponenti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nacin</a:t>
            </a:r>
            <a:r>
              <a:rPr lang="en-US" dirty="0"/>
              <a:t> </a:t>
            </a: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nekoliko</a:t>
            </a:r>
            <a:r>
              <a:rPr lang="en-US" dirty="0"/>
              <a:t> </a:t>
            </a:r>
            <a:r>
              <a:rPr lang="en-US" dirty="0" err="1"/>
              <a:t>promena</a:t>
            </a:r>
            <a:r>
              <a:rPr lang="en-US" dirty="0"/>
              <a:t> </a:t>
            </a:r>
            <a:r>
              <a:rPr lang="en-US" dirty="0" err="1"/>
              <a:t>parametara</a:t>
            </a:r>
            <a:r>
              <a:rPr lang="en-US" dirty="0"/>
              <a:t> </a:t>
            </a:r>
            <a:r>
              <a:rPr lang="en-US" dirty="0" err="1"/>
              <a:t>moze</a:t>
            </a:r>
            <a:r>
              <a:rPr lang="en-US" dirty="0"/>
              <a:t> da </a:t>
            </a:r>
            <a:r>
              <a:rPr lang="en-US" dirty="0" err="1"/>
              <a:t>stvori</a:t>
            </a:r>
            <a:r>
              <a:rPr lang="en-US" dirty="0"/>
              <a:t> </a:t>
            </a:r>
            <a:r>
              <a:rPr lang="en-US" dirty="0" err="1"/>
              <a:t>objekat</a:t>
            </a:r>
            <a:r>
              <a:rPr lang="en-US" dirty="0"/>
              <a:t> </a:t>
            </a:r>
            <a:r>
              <a:rPr lang="en-US" dirty="0" err="1"/>
              <a:t>sacinjen</a:t>
            </a:r>
            <a:r>
              <a:rPr lang="en-US" dirty="0"/>
              <a:t> od </a:t>
            </a:r>
            <a:r>
              <a:rPr lang="en-US" dirty="0" err="1"/>
              <a:t>zeljenog</a:t>
            </a:r>
            <a:r>
              <a:rPr lang="en-US" dirty="0"/>
              <a:t> </a:t>
            </a:r>
            <a:r>
              <a:rPr lang="en-US" dirty="0" err="1"/>
              <a:t>materijala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4CA50-AD0B-4CE0-92B1-7CAAEECEF1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58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42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9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40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4647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4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46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96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49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04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5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5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75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53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71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0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654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4A70-7C62-15BA-3B0B-CB17C8D0A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Interaktivno</a:t>
            </a:r>
            <a:r>
              <a:rPr lang="en-US" dirty="0"/>
              <a:t> </a:t>
            </a:r>
            <a:r>
              <a:rPr lang="en-US" dirty="0" err="1"/>
              <a:t>grafičko</a:t>
            </a:r>
            <a:r>
              <a:rPr lang="en-US" dirty="0"/>
              <a:t> </a:t>
            </a:r>
            <a:r>
              <a:rPr lang="en-US" dirty="0" err="1"/>
              <a:t>okruženje</a:t>
            </a:r>
            <a:r>
              <a:rPr lang="en-US" dirty="0"/>
              <a:t> za </a:t>
            </a:r>
            <a:r>
              <a:rPr lang="en-US" dirty="0" err="1"/>
              <a:t>demonstraciju</a:t>
            </a:r>
            <a:r>
              <a:rPr lang="en-US" dirty="0"/>
              <a:t> </a:t>
            </a:r>
            <a:r>
              <a:rPr lang="en-US" dirty="0" err="1"/>
              <a:t>renderovanja</a:t>
            </a:r>
            <a:r>
              <a:rPr lang="en-US" dirty="0"/>
              <a:t> </a:t>
            </a:r>
            <a:r>
              <a:rPr lang="en-US" dirty="0" err="1"/>
              <a:t>trodimenzionalnih</a:t>
            </a:r>
            <a:r>
              <a:rPr lang="en-US" dirty="0"/>
              <a:t> </a:t>
            </a:r>
            <a:r>
              <a:rPr lang="en-US" dirty="0" err="1"/>
              <a:t>objekata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8E499F-AE09-2A75-D87D-2B98AF63B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736851"/>
            <a:ext cx="9440034" cy="1049867"/>
          </a:xfrm>
        </p:spPr>
        <p:txBody>
          <a:bodyPr/>
          <a:lstStyle/>
          <a:p>
            <a:r>
              <a:rPr lang="en-US" dirty="0"/>
              <a:t>Jovan Srdanov RA 145/2019</a:t>
            </a:r>
          </a:p>
        </p:txBody>
      </p:sp>
    </p:spTree>
    <p:extLst>
      <p:ext uri="{BB962C8B-B14F-4D97-AF65-F5344CB8AC3E}">
        <p14:creationId xmlns:p14="http://schemas.microsoft.com/office/powerpoint/2010/main" val="174056602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D Model Wallpapers - Wallpaper Cave">
            <a:extLst>
              <a:ext uri="{FF2B5EF4-FFF2-40B4-BE49-F238E27FC236}">
                <a16:creationId xmlns:a16="http://schemas.microsoft.com/office/drawing/2014/main" id="{3766B5B5-ABDD-C5AE-C7AE-0663D2FDC8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958646"/>
            <a:ext cx="5628425" cy="316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Models Wallpapers - Wallpaper Cave">
            <a:extLst>
              <a:ext uri="{FF2B5EF4-FFF2-40B4-BE49-F238E27FC236}">
                <a16:creationId xmlns:a16="http://schemas.microsoft.com/office/drawing/2014/main" id="{3FACBC0C-F5DA-7271-5611-1D2FDA03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75" y="2944146"/>
            <a:ext cx="5987844" cy="336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985A73C1-8362-7BC5-8F09-107695A2A3B1}"/>
              </a:ext>
            </a:extLst>
          </p:cNvPr>
          <p:cNvSpPr txBox="1">
            <a:spLocks/>
          </p:cNvSpPr>
          <p:nvPr/>
        </p:nvSpPr>
        <p:spPr>
          <a:xfrm>
            <a:off x="913795" y="9340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Ra</a:t>
            </a:r>
            <a:r>
              <a:rPr lang="sr-Latn-ME" dirty="0"/>
              <a:t>čunarska grafika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2446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E6F606-F67F-7B20-946E-CC26F34D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sr-Latn-ME" dirty="0"/>
              <a:t>Osnovni koncepti</a:t>
            </a:r>
            <a:r>
              <a:rPr lang="sr-Cyrl-RS" dirty="0"/>
              <a:t> - </a:t>
            </a:r>
            <a:r>
              <a:rPr lang="en-US" dirty="0"/>
              <a:t>t</a:t>
            </a:r>
            <a:r>
              <a:rPr lang="sr-Latn-ME" dirty="0"/>
              <a:t>emena i model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4104EF2-04A9-D011-6239-D8A34B0A1E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71" y="3318386"/>
            <a:ext cx="5575852" cy="313488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057C794-32B4-ADC3-2EAB-85BBBBD24A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43" y="1137598"/>
            <a:ext cx="6108586" cy="3434402"/>
          </a:xfrm>
        </p:spPr>
      </p:pic>
    </p:spTree>
    <p:extLst>
      <p:ext uri="{BB962C8B-B14F-4D97-AF65-F5344CB8AC3E}">
        <p14:creationId xmlns:p14="http://schemas.microsoft.com/office/powerpoint/2010/main" val="9732211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E6F606-F67F-7B20-946E-CC26F34D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en-US" dirty="0"/>
              <a:t>Normale –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usrednjene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4104EF2-04A9-D011-6239-D8A34B0A1E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271" y="3318386"/>
            <a:ext cx="5575852" cy="313488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057C794-32B4-ADC3-2EAB-85BBBBD24A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143" y="1137598"/>
            <a:ext cx="6108586" cy="3434402"/>
          </a:xfrm>
        </p:spPr>
      </p:pic>
    </p:spTree>
    <p:extLst>
      <p:ext uri="{BB962C8B-B14F-4D97-AF65-F5344CB8AC3E}">
        <p14:creationId xmlns:p14="http://schemas.microsoft.com/office/powerpoint/2010/main" val="25938578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ABBE8CB-B65C-6E4C-1BCF-89A8A4F4D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96" y="1012734"/>
            <a:ext cx="8595360" cy="4832532"/>
          </a:xfr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E3BC18EF-1DB7-A5C7-237E-8CC806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sr-Latn-ME" dirty="0"/>
              <a:t>Tehnike senčenja - konstantno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67509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ABBE8CB-B65C-6E4C-1BCF-89A8A4F4D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2996" y="1012734"/>
            <a:ext cx="8595360" cy="4832532"/>
          </a:xfr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E3BC18EF-1DB7-A5C7-237E-8CC806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sr-Latn-ME" dirty="0"/>
              <a:t>Tehnike senčenja - </a:t>
            </a:r>
            <a:r>
              <a:rPr lang="en-US" dirty="0" err="1"/>
              <a:t>Guroovo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22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ABBE8CB-B65C-6E4C-1BCF-89A8A4F4D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2996" y="1012734"/>
            <a:ext cx="8595360" cy="4832532"/>
          </a:xfr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E3BC18EF-1DB7-A5C7-237E-8CC806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sr-Latn-ME" dirty="0"/>
              <a:t>Tehnike senčenja - </a:t>
            </a:r>
            <a:r>
              <a:rPr lang="en-US" dirty="0" err="1"/>
              <a:t>Fongovo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91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>
            <a:extLst>
              <a:ext uri="{FF2B5EF4-FFF2-40B4-BE49-F238E27FC236}">
                <a16:creationId xmlns:a16="http://schemas.microsoft.com/office/drawing/2014/main" id="{E3BC18EF-1DB7-A5C7-237E-8CC806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en-US" dirty="0" err="1"/>
              <a:t>Materijali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B8DFC5-BAC1-453C-A490-0BD3D2A6B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90" y="1053599"/>
            <a:ext cx="4855464" cy="27298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B1EA1-65DE-93A2-068A-3F34D6D83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090336"/>
            <a:ext cx="4850860" cy="2727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053770-4B7C-E757-18EE-CE171F6D6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246" y="3844091"/>
            <a:ext cx="4850860" cy="27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7468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19CB-2C7F-8744-959E-CC328221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68646"/>
            <a:ext cx="10353763" cy="2511835"/>
          </a:xfrm>
        </p:spPr>
        <p:txBody>
          <a:bodyPr>
            <a:normAutofit/>
          </a:bodyPr>
          <a:lstStyle/>
          <a:p>
            <a:r>
              <a:rPr lang="en-US" sz="5400" dirty="0" err="1"/>
              <a:t>Hvala</a:t>
            </a:r>
            <a:r>
              <a:rPr lang="en-US" sz="5400" dirty="0"/>
              <a:t> </a:t>
            </a:r>
            <a:r>
              <a:rPr lang="en-US" sz="5400" dirty="0" err="1"/>
              <a:t>na</a:t>
            </a:r>
            <a:r>
              <a:rPr lang="en-US" sz="5400" dirty="0"/>
              <a:t> p</a:t>
            </a:r>
            <a:r>
              <a:rPr lang="sr-Latn-ME" sz="5400" dirty="0"/>
              <a:t>ažnji!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4A319-0409-9BB2-C276-1A22D6552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84" y="3618169"/>
            <a:ext cx="10352199" cy="1140644"/>
          </a:xfrm>
        </p:spPr>
        <p:txBody>
          <a:bodyPr>
            <a:normAutofit/>
          </a:bodyPr>
          <a:lstStyle/>
          <a:p>
            <a:r>
              <a:rPr lang="en-US" sz="5400" dirty="0" err="1"/>
              <a:t>Pitanja</a:t>
            </a:r>
            <a:r>
              <a:rPr lang="en-US" sz="5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177018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683</TotalTime>
  <Words>448</Words>
  <Application>Microsoft Office PowerPoint</Application>
  <PresentationFormat>Widescreen</PresentationFormat>
  <Paragraphs>78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Calisto MT</vt:lpstr>
      <vt:lpstr>Wingdings 2</vt:lpstr>
      <vt:lpstr>Slate</vt:lpstr>
      <vt:lpstr>Interaktivno grafičko okruženje za demonstraciju renderovanja trodimenzionalnih objekata</vt:lpstr>
      <vt:lpstr>PowerPoint Presentation</vt:lpstr>
      <vt:lpstr>Osnovni koncepti - temena i model</vt:lpstr>
      <vt:lpstr>Normale – sve i usrednjene</vt:lpstr>
      <vt:lpstr>Tehnike senčenja - konstantno</vt:lpstr>
      <vt:lpstr>Tehnike senčenja - Guroovo</vt:lpstr>
      <vt:lpstr>Tehnike senčenja - Fongovo</vt:lpstr>
      <vt:lpstr>Materijali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Interaktivno grafičko okruženje za demonstraciju renderovanja trodimenzionalnih objekata</dc:title>
  <dc:creator>RA 145/2019 - Srdanov Jovan</dc:creator>
  <cp:lastModifiedBy>RA 145/2019 - Srdanov Jovan</cp:lastModifiedBy>
  <cp:revision>37</cp:revision>
  <dcterms:created xsi:type="dcterms:W3CDTF">2023-09-13T14:05:53Z</dcterms:created>
  <dcterms:modified xsi:type="dcterms:W3CDTF">2023-09-14T06:01:23Z</dcterms:modified>
</cp:coreProperties>
</file>